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11" r:id="rId4"/>
  </p:sldMasterIdLst>
  <p:notesMasterIdLst>
    <p:notesMasterId r:id="rId9"/>
  </p:notesMasterIdLst>
  <p:handoutMasterIdLst>
    <p:handoutMasterId r:id="rId10"/>
  </p:handoutMasterIdLst>
  <p:sldIdLst>
    <p:sldId id="1092" r:id="rId5"/>
    <p:sldId id="1244" r:id="rId6"/>
    <p:sldId id="1245" r:id="rId7"/>
    <p:sldId id="1243" r:id="rId8"/>
  </p:sldIdLst>
  <p:sldSz cx="14630400" cy="8229600"/>
  <p:notesSz cx="6881813" cy="9296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  <p:embeddedFont>
      <p:font typeface="Segoe UI Light" panose="020B0502040204020203" pitchFamily="34" charset="0"/>
      <p:regular r:id="rId19"/>
      <p:italic r:id="rId20"/>
    </p:embeddedFont>
  </p:embeddedFontLst>
  <p:defaultTextStyle>
    <a:defPPr>
      <a:defRPr lang="en-US"/>
    </a:defPPr>
    <a:lvl1pPr marL="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23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" userDrawn="1">
          <p15:clr>
            <a:srgbClr val="A4A3A4"/>
          </p15:clr>
        </p15:guide>
        <p15:guide id="3" pos="8928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pos="2448" userDrawn="1">
          <p15:clr>
            <a:srgbClr val="A4A3A4"/>
          </p15:clr>
        </p15:guide>
        <p15:guide id="6" orient="horz" pos="4728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hony maytone" initials="am" lastIdx="2" clrIdx="6">
    <p:extLst>
      <p:ext uri="{19B8F6BF-5375-455C-9EA6-DF929625EA0E}">
        <p15:presenceInfo xmlns:p15="http://schemas.microsoft.com/office/powerpoint/2012/main" userId="c1f6446f4f3881c6" providerId="Windows Live"/>
      </p:ext>
    </p:extLst>
  </p:cmAuthor>
  <p:cmAuthor id="1" name="Jeremy Cooper (Affirma Consulting)" initials="JC(C" lastIdx="23" clrIdx="0"/>
  <p:cmAuthor id="2" name="Drew Michaels" initials="DM" lastIdx="18" clrIdx="1"/>
  <p:cmAuthor id="3" name="Jann Skotdal" initials="JS" lastIdx="7" clrIdx="2"/>
  <p:cmAuthor id="4" name="Enrique Rivero" initials="" lastIdx="0" clrIdx="3"/>
  <p:cmAuthor id="5" name="Brett Campbell" initials="BC" lastIdx="17" clrIdx="4"/>
  <p:cmAuthor id="6" name="Ross Chapman" initials="RC" lastIdx="1" clrIdx="5">
    <p:extLst>
      <p:ext uri="{19B8F6BF-5375-455C-9EA6-DF929625EA0E}">
        <p15:presenceInfo xmlns:p15="http://schemas.microsoft.com/office/powerpoint/2012/main" userId="Ross Chapm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A9"/>
    <a:srgbClr val="FFFFFF"/>
    <a:srgbClr val="EEEEEE"/>
    <a:srgbClr val="004E59"/>
    <a:srgbClr val="235A5F"/>
    <a:srgbClr val="006580"/>
    <a:srgbClr val="595959"/>
    <a:srgbClr val="F2F2F2"/>
    <a:srgbClr val="007F80"/>
    <a:srgbClr val="239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C0FF5-B91D-0AB6-B7BE-27A44DC520A3}" v="1" dt="2021-01-05T23:41:01.157"/>
    <p1510:client id="{72ED1CCF-0D7F-4442-A4AE-750B94D97ACB}" v="4" dt="2019-11-06T20:42:18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4" autoAdjust="0"/>
    <p:restoredTop sz="94345" autoAdjust="0"/>
  </p:normalViewPr>
  <p:slideViewPr>
    <p:cSldViewPr snapToGrid="0">
      <p:cViewPr varScale="1">
        <p:scale>
          <a:sx n="97" d="100"/>
          <a:sy n="97" d="100"/>
        </p:scale>
        <p:origin x="78" y="1116"/>
      </p:cViewPr>
      <p:guideLst>
        <p:guide pos="288"/>
        <p:guide pos="8928"/>
        <p:guide pos="6768"/>
        <p:guide pos="2448"/>
        <p:guide orient="horz" pos="4728"/>
        <p:guide orient="horz"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2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28" Type="http://schemas.openxmlformats.org/officeDocument/2006/relationships/customXml" Target="../customXml/item4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EBC0FF5-B91D-0AB6-B7BE-27A44DC520A3}"/>
    <pc:docChg chg="sldOrd">
      <pc:chgData name="" userId="" providerId="" clId="Web-{4EBC0FF5-B91D-0AB6-B7BE-27A44DC520A3}" dt="2021-01-05T23:41:01.157" v="0"/>
      <pc:docMkLst>
        <pc:docMk/>
      </pc:docMkLst>
      <pc:sldChg chg="ord">
        <pc:chgData name="" userId="" providerId="" clId="Web-{4EBC0FF5-B91D-0AB6-B7BE-27A44DC520A3}" dt="2021-01-05T23:41:01.157" v="0"/>
        <pc:sldMkLst>
          <pc:docMk/>
          <pc:sldMk cId="3151827934" sldId="12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389F9-6263-44F9-AF1B-A686C56EB839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D7149-0FC3-48A5-B8C0-CB3A59341E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9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BBF2F9-4DF4-4C8D-A5EC-65378DB32725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E3F6CF-073A-4B4F-A2B7-08B9C7DBCB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1pPr>
    <a:lvl2pPr marL="586130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2pPr>
    <a:lvl3pPr marL="117226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3pPr>
    <a:lvl4pPr marL="1758391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4pPr>
    <a:lvl5pPr marL="234452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5pPr>
    <a:lvl6pPr marL="293065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6pPr>
    <a:lvl7pPr marL="3516782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7pPr>
    <a:lvl8pPr marL="410291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8pPr>
    <a:lvl9pPr marL="4689043" algn="l" defTabSz="1172261" rtl="0" eaLnBrk="1" latinLnBrk="0" hangingPunct="1">
      <a:defRPr sz="15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5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3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93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29" y="3526064"/>
            <a:ext cx="9586335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B5FE165-096F-487F-8435-22B7C977BBAC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27" y="2651366"/>
            <a:ext cx="2331328" cy="605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65F55-11BA-49A6-947C-F53153066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5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FB3B390-3D70-4147-B0BB-53F5951107F8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6580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040"/>
            <a:ext cx="13716000" cy="5220547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6ABAB9D-96B1-4270-A3E0-6D838C6F3255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2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6400800" cy="5303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1CAA8423-91F7-4752-B324-73430443128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63040"/>
            <a:ext cx="6400800" cy="38735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414025-9975-41E8-9FC5-0DF320B94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8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9144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39BA845-8FAA-4FA8-BB03-FCE823510A9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3948A-318B-4390-8E4D-036A81F512A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51760" y="338328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AD0E7F6-4B25-41E6-A3A0-23177BB063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51760" y="301752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B1E0DD-9C3B-4861-B9C7-658DE1B3A2C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64460" y="5120640"/>
            <a:ext cx="11521440" cy="73152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A6FE795-7232-4C2C-8253-3E63F346E6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64459" y="457200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996FAC-27FD-4D72-8742-3B3D6FBFA4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64460" y="6492240"/>
            <a:ext cx="11567158" cy="764152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2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9DA342-ABBC-4773-9620-733BFF8A70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4460" y="6126480"/>
            <a:ext cx="2102889" cy="274320"/>
          </a:xfrm>
        </p:spPr>
        <p:txBody>
          <a:bodyPr tIns="91440" bIns="91440">
            <a:noAutofit/>
          </a:bodyPr>
          <a:lstStyle>
            <a:lvl1pPr marL="0" indent="0">
              <a:buNone/>
              <a:defRPr sz="1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2AF7EB96-A3DC-4327-A2E2-7EB91E2FCB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74320" y="4572000"/>
            <a:ext cx="1828800" cy="1828800"/>
          </a:xfrm>
        </p:spPr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3262B-E782-4905-B1B0-ADB41E7F3494}"/>
              </a:ext>
            </a:extLst>
          </p:cNvPr>
          <p:cNvCxnSpPr/>
          <p:nvPr userDrawn="1"/>
        </p:nvCxnSpPr>
        <p:spPr>
          <a:xfrm flipV="1">
            <a:off x="2591627" y="4297680"/>
            <a:ext cx="9447146" cy="79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0" y="2011680"/>
            <a:ext cx="11521440" cy="557784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buNone/>
              <a:defRPr sz="1400">
                <a:latin typeface="+mn-lt"/>
              </a:defRPr>
            </a:lvl2pPr>
            <a:lvl3pPr marL="1075883" indent="0">
              <a:buNone/>
              <a:defRPr sz="1400">
                <a:latin typeface="+mn-lt"/>
              </a:defRPr>
            </a:lvl3pPr>
            <a:lvl4pPr marL="1613824" indent="0">
              <a:buNone/>
              <a:defRPr sz="1400">
                <a:latin typeface="+mn-lt"/>
              </a:defRPr>
            </a:lvl4pPr>
            <a:lvl5pPr marL="215176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C406F59A-4A5A-4738-AC03-C9914EA55E29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26E56-FB1E-43F7-9EDA-3E69635CD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51759" y="1463040"/>
            <a:ext cx="11658599" cy="457200"/>
          </a:xfrm>
        </p:spPr>
        <p:txBody>
          <a:bodyPr tIns="91440" bIns="91440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  <a:lvl2pPr marL="537941" indent="0">
              <a:buNone/>
              <a:defRPr sz="2400">
                <a:latin typeface="+mj-lt"/>
              </a:defRPr>
            </a:lvl2pPr>
            <a:lvl3pPr marL="1075883" indent="0">
              <a:buNone/>
              <a:defRPr sz="2400">
                <a:latin typeface="+mj-lt"/>
              </a:defRPr>
            </a:lvl3pPr>
            <a:lvl4pPr marL="1613824" indent="0">
              <a:buNone/>
              <a:defRPr sz="2400">
                <a:latin typeface="+mj-lt"/>
              </a:defRPr>
            </a:lvl4pPr>
            <a:lvl5pPr marL="2151766" indent="0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AA2593-D531-4835-B3BF-CF108C3D1C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" y="1463040"/>
            <a:ext cx="1828800" cy="1828800"/>
          </a:xfrm>
        </p:spPr>
        <p:txBody>
          <a:bodyPr tIns="91440" bIns="91440"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5D7476-B275-42B6-8D7C-A4A0C2F78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7C5F32E-87BC-41F1-B9F5-46E5C7195E2E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196496" cy="640080"/>
          </a:xfrm>
        </p:spPr>
        <p:txBody>
          <a:bodyPr tIns="91440" bIns="9144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15199" y="1463040"/>
            <a:ext cx="0" cy="59436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97280" y="4294109"/>
            <a:ext cx="1280160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199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2313EE-4E04-435C-9E05-266AC0400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AE54BA5-9B86-4728-A69D-A321E93984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400" y="146304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0F2E92-1F2E-4441-B0DE-CFEB5FE92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899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2231F7B-8ACB-4A68-883B-D5361B594F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5100" y="4572000"/>
            <a:ext cx="6400800" cy="2419769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1pPr>
            <a:lvl2pPr marL="537942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3pPr>
            <a:lvl4pPr marL="1613825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 u="none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254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933DAD-64FD-4C29-9D9B-272B0C756FD1}"/>
              </a:ext>
            </a:extLst>
          </p:cNvPr>
          <p:cNvSpPr/>
          <p:nvPr userDrawn="1"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lIns="91440" tIns="91440" r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0" y="1463039"/>
            <a:ext cx="6400800" cy="5943600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1pPr>
            <a:lvl2pPr marL="537941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2pPr>
            <a:lvl3pPr marL="1075883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3pPr>
            <a:lvl4pPr marL="1613824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4pPr>
            <a:lvl5pPr marL="2151766" indent="0">
              <a:lnSpc>
                <a:spcPct val="120000"/>
              </a:lnSpc>
              <a:spcBef>
                <a:spcPts val="1200"/>
              </a:spcBef>
              <a:buNone/>
              <a:defRPr sz="140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89D8D96-9103-4B38-8327-0EA0FFD24152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32470-D5C9-4EB9-BF19-627B706D9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1256AD-643F-4750-86FB-FD02C1741CFB}"/>
              </a:ext>
            </a:extLst>
          </p:cNvPr>
          <p:cNvSpPr/>
          <p:nvPr userDrawn="1"/>
        </p:nvSpPr>
        <p:spPr>
          <a:xfrm>
            <a:off x="0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</p:spPr>
        <p:txBody>
          <a:bodyPr tIns="91440" bIns="9144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2400" y="2017242"/>
            <a:ext cx="6400800" cy="988076"/>
          </a:xfrm>
        </p:spPr>
        <p:txBody>
          <a:bodyPr anchor="b"/>
          <a:lstStyle>
            <a:lvl1pPr marL="0" indent="0">
              <a:buNone/>
              <a:defRPr sz="2824" b="1">
                <a:latin typeface="+mj-lt"/>
              </a:defRPr>
            </a:lvl1pPr>
            <a:lvl2pPr marL="537942" indent="0">
              <a:buNone/>
              <a:defRPr sz="2353" b="1"/>
            </a:lvl2pPr>
            <a:lvl3pPr marL="1075883" indent="0">
              <a:buNone/>
              <a:defRPr sz="2118" b="1"/>
            </a:lvl3pPr>
            <a:lvl4pPr marL="1613825" indent="0">
              <a:buNone/>
              <a:defRPr sz="1883" b="1"/>
            </a:lvl4pPr>
            <a:lvl5pPr marL="2151766" indent="0">
              <a:buNone/>
              <a:defRPr sz="1883" b="1"/>
            </a:lvl5pPr>
            <a:lvl6pPr marL="2689708" indent="0">
              <a:buNone/>
              <a:defRPr sz="1883" b="1"/>
            </a:lvl6pPr>
            <a:lvl7pPr marL="3227649" indent="0">
              <a:buNone/>
              <a:defRPr sz="1883" b="1"/>
            </a:lvl7pPr>
            <a:lvl8pPr marL="3765591" indent="0">
              <a:buNone/>
              <a:defRPr sz="1883" b="1"/>
            </a:lvl8pPr>
            <a:lvl9pPr marL="4303532" indent="0">
              <a:buNone/>
              <a:defRPr sz="18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2400" y="3005317"/>
            <a:ext cx="6400800" cy="442299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Segoe UI" panose="020B0502040204020203" pitchFamily="34" charset="0"/>
              </a:defRPr>
            </a:lvl1pPr>
            <a:lvl2pPr marL="537941" indent="0">
              <a:buNone/>
              <a:defRPr>
                <a:latin typeface="Segoe UI" panose="020B0502040204020203" pitchFamily="34" charset="0"/>
              </a:defRPr>
            </a:lvl2pPr>
            <a:lvl3pPr marL="1075883" indent="0">
              <a:buNone/>
              <a:defRPr>
                <a:latin typeface="Segoe UI" panose="020B0502040204020203" pitchFamily="34" charset="0"/>
              </a:defRPr>
            </a:lvl3pPr>
            <a:lvl4pPr marL="1613824" indent="0">
              <a:buNone/>
              <a:defRPr>
                <a:latin typeface="Segoe UI" panose="020B0502040204020203" pitchFamily="34" charset="0"/>
              </a:defRPr>
            </a:lvl4pPr>
            <a:lvl5pPr marL="2151766" indent="0">
              <a:buNone/>
              <a:defRPr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093AED9-3F5E-41D4-9FAD-F29D941B4B0A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4B624-09C9-4734-9996-D8363B05C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8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50B76160-1DEB-464C-9113-9118CF4A908A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99787-C03F-45A9-825C-0DE0DCF4B9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7128" y="3227587"/>
            <a:ext cx="3911778" cy="645517"/>
          </a:xfrm>
        </p:spPr>
        <p:txBody>
          <a:bodyPr wrap="none" anchor="t" anchorCtr="0">
            <a:noAutofit/>
          </a:bodyPr>
          <a:lstStyle>
            <a:lvl1pPr algn="r">
              <a:defRPr sz="4236">
                <a:solidFill>
                  <a:srgbClr val="E45A1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128" y="3980691"/>
            <a:ext cx="3911778" cy="1987357"/>
          </a:xfrm>
        </p:spPr>
        <p:txBody>
          <a:bodyPr>
            <a:normAutofit/>
          </a:bodyPr>
          <a:lstStyle>
            <a:lvl1pPr marL="0" indent="0" algn="r">
              <a:buNone/>
              <a:defRPr sz="2118">
                <a:solidFill>
                  <a:srgbClr val="E45A1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C78B21-3C28-439F-BCD3-284714CB9E0C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2" y="0"/>
            <a:ext cx="7315199" cy="8229599"/>
          </a:xfrm>
          <a:prstGeom prst="rect">
            <a:avLst/>
          </a:prstGeom>
          <a:solidFill>
            <a:srgbClr val="00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30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affirmastudios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49" y="3227587"/>
            <a:ext cx="2645733" cy="67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62FE56-11BB-4F56-957C-E2741DC5B8B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90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680771-E145-494A-AF5F-BDE0DE155687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526064"/>
            <a:ext cx="13716000" cy="645517"/>
          </a:xfrm>
        </p:spPr>
        <p:txBody>
          <a:bodyPr wrap="none" anchor="t" anchorCtr="0">
            <a:noAutofit/>
          </a:bodyPr>
          <a:lstStyle>
            <a:lvl1pPr algn="l">
              <a:defRPr sz="329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929" y="4473420"/>
            <a:ext cx="9586335" cy="1987357"/>
          </a:xfrm>
        </p:spPr>
        <p:txBody>
          <a:bodyPr>
            <a:normAutofit/>
          </a:bodyPr>
          <a:lstStyle>
            <a:lvl1pPr marL="0" indent="0" algn="l">
              <a:buNone/>
              <a:defRPr sz="2824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537942" indent="0" algn="ctr">
              <a:buNone/>
              <a:defRPr sz="2353"/>
            </a:lvl2pPr>
            <a:lvl3pPr marL="1075883" indent="0" algn="ctr">
              <a:buNone/>
              <a:defRPr sz="2118"/>
            </a:lvl3pPr>
            <a:lvl4pPr marL="1613825" indent="0" algn="ctr">
              <a:buNone/>
              <a:defRPr sz="1883"/>
            </a:lvl4pPr>
            <a:lvl5pPr marL="2151766" indent="0" algn="ctr">
              <a:buNone/>
              <a:defRPr sz="1883"/>
            </a:lvl5pPr>
            <a:lvl6pPr marL="2689708" indent="0" algn="ctr">
              <a:buNone/>
              <a:defRPr sz="1883"/>
            </a:lvl6pPr>
            <a:lvl7pPr marL="3227649" indent="0" algn="ctr">
              <a:buNone/>
              <a:defRPr sz="1883"/>
            </a:lvl7pPr>
            <a:lvl8pPr marL="3765591" indent="0" algn="ctr">
              <a:buNone/>
              <a:defRPr sz="1883"/>
            </a:lvl8pPr>
            <a:lvl9pPr marL="4303532" indent="0" algn="ctr">
              <a:buNone/>
              <a:defRPr sz="18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BA5D076-475A-402B-BFB3-BCB1DB0975A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B8082-4CA1-4814-AD91-104B286330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7541201-DC49-46F2-AC4F-0D60C1F6340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8278-5719-41B5-BA0B-62F901BD5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5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E45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198244D-535E-48C4-8BC9-904AE7DD5AF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C3FBF-8EF6-411E-AA4F-268641FD25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F858EA56-0E20-4ACC-A046-BE609E544847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2C415-13F0-4D24-97F3-4AB707C098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65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564" y="549138"/>
            <a:ext cx="4719081" cy="1920115"/>
          </a:xfrm>
        </p:spPr>
        <p:txBody>
          <a:bodyPr anchor="b"/>
          <a:lstStyle>
            <a:lvl1pPr>
              <a:defRPr sz="376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724" y="1184200"/>
            <a:ext cx="7406095" cy="5848134"/>
          </a:xfrm>
        </p:spPr>
        <p:txBody>
          <a:bodyPr/>
          <a:lstStyle>
            <a:lvl1pPr marL="0" indent="0">
              <a:buNone/>
              <a:defRPr sz="3765">
                <a:latin typeface="Segoe UI" panose="020B0502040204020203" pitchFamily="34" charset="0"/>
              </a:defRPr>
            </a:lvl1pPr>
            <a:lvl2pPr marL="537942" indent="0">
              <a:buNone/>
              <a:defRPr sz="3294"/>
            </a:lvl2pPr>
            <a:lvl3pPr marL="1075883" indent="0">
              <a:buNone/>
              <a:defRPr sz="2824"/>
            </a:lvl3pPr>
            <a:lvl4pPr marL="1613825" indent="0">
              <a:buNone/>
              <a:defRPr sz="2353"/>
            </a:lvl4pPr>
            <a:lvl5pPr marL="2151766" indent="0">
              <a:buNone/>
              <a:defRPr sz="2353"/>
            </a:lvl5pPr>
            <a:lvl6pPr marL="2689708" indent="0">
              <a:buNone/>
              <a:defRPr sz="2353"/>
            </a:lvl6pPr>
            <a:lvl7pPr marL="3227649" indent="0">
              <a:buNone/>
              <a:defRPr sz="2353"/>
            </a:lvl7pPr>
            <a:lvl8pPr marL="3765591" indent="0">
              <a:buNone/>
              <a:defRPr sz="2353"/>
            </a:lvl8pPr>
            <a:lvl9pPr marL="4303532" indent="0">
              <a:buNone/>
              <a:defRPr sz="2353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564" y="2469254"/>
            <a:ext cx="4719081" cy="4574283"/>
          </a:xfrm>
        </p:spPr>
        <p:txBody>
          <a:bodyPr/>
          <a:lstStyle>
            <a:lvl1pPr marL="0" indent="0">
              <a:buNone/>
              <a:defRPr sz="1883">
                <a:latin typeface="Segoe UI" panose="020B0502040204020203" pitchFamily="34" charset="0"/>
              </a:defRPr>
            </a:lvl1pPr>
            <a:lvl2pPr marL="537942" indent="0">
              <a:buNone/>
              <a:defRPr sz="1647"/>
            </a:lvl2pPr>
            <a:lvl3pPr marL="1075883" indent="0">
              <a:buNone/>
              <a:defRPr sz="1412"/>
            </a:lvl3pPr>
            <a:lvl4pPr marL="1613825" indent="0">
              <a:buNone/>
              <a:defRPr sz="1177"/>
            </a:lvl4pPr>
            <a:lvl5pPr marL="2151766" indent="0">
              <a:buNone/>
              <a:defRPr sz="1177"/>
            </a:lvl5pPr>
            <a:lvl6pPr marL="2689708" indent="0">
              <a:buNone/>
              <a:defRPr sz="1177"/>
            </a:lvl6pPr>
            <a:lvl7pPr marL="3227649" indent="0">
              <a:buNone/>
              <a:defRPr sz="1177"/>
            </a:lvl7pPr>
            <a:lvl8pPr marL="3765591" indent="0">
              <a:buNone/>
              <a:defRPr sz="1177"/>
            </a:lvl8pPr>
            <a:lvl9pPr marL="4303532" indent="0">
              <a:buNone/>
              <a:defRPr sz="1177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0CBE8F-8AA2-4859-BE6D-C213C1FEDA0E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29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19395"/>
            <a:ext cx="13716000" cy="5220547"/>
          </a:xfrm>
        </p:spPr>
        <p:txBody>
          <a:bodyPr vert="horz" lIns="91440" tIns="91440" rIns="91440" bIns="91440" rtlCol="0">
            <a:noAutofit/>
          </a:bodyPr>
          <a:lstStyle>
            <a:lvl1pPr>
              <a:defRPr lang="en-US" dirty="0" smtClean="0">
                <a:latin typeface="Segoe UI" panose="020B0502040204020203" pitchFamily="34" charset="0"/>
              </a:defRPr>
            </a:lvl1pPr>
            <a:lvl2pPr>
              <a:defRPr lang="en-US" dirty="0" smtClean="0">
                <a:latin typeface="Segoe UI" panose="020B0502040204020203" pitchFamily="34" charset="0"/>
              </a:defRPr>
            </a:lvl2pPr>
            <a:lvl3pPr>
              <a:defRPr lang="en-US" dirty="0" smtClean="0">
                <a:latin typeface="Segoe UI" panose="020B0502040204020203" pitchFamily="34" charset="0"/>
              </a:defRPr>
            </a:lvl3pPr>
            <a:lvl4pPr>
              <a:defRPr lang="en-US" dirty="0" smtClean="0">
                <a:latin typeface="Segoe UI" panose="020B0502040204020203" pitchFamily="34" charset="0"/>
              </a:defRPr>
            </a:lvl4pPr>
            <a:lvl5pPr>
              <a:defRPr lang="en-US" dirty="0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57200" y="1225296"/>
            <a:ext cx="13785427" cy="27424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1980" spc="-17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0579" y="7525080"/>
            <a:ext cx="12887657" cy="5140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C98557-C9EF-46C0-ACD8-4FD235492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67A68257-B1D1-45B7-A765-50CDBCA3FD86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7F00A-F86F-4137-BF70-C36BF60794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7FDDA0-9A72-4EF9-A2D2-0E17F0F1C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89F687-D33C-4157-BC5C-7A3EB7EF9B39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20040"/>
            <a:ext cx="12618253" cy="54864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371600"/>
            <a:ext cx="12618253" cy="522054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EFB58377-F27B-4099-8D07-8CC83E9FF8E3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37B85-B95A-4743-A758-7FD5A4CDD6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s-media-cache-ak0.pinimg.com/originals/56/3f/a2/563fa26398dc80e6c5b03695b4b05951.jpg">
            <a:extLst>
              <a:ext uri="{FF2B5EF4-FFF2-40B4-BE49-F238E27FC236}">
                <a16:creationId xmlns:a16="http://schemas.microsoft.com/office/drawing/2014/main" id="{2E825CFE-0636-45FA-8A13-E6196B14C8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14630400" cy="112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E75BB-1AD1-46D5-8E07-38E7D1FB92CC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86C74676-92AB-4545-938B-1B69D80DB240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AEF935-9427-4AC1-8E61-AE96D9F348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rgbClr val="0096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98E95B-5C91-4D5C-A2D1-6735F6079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949" b="742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9CD0C-8BF2-4E3E-8C85-09B075B0434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4E5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</a:rPr>
              <a:t>	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669280"/>
            <a:ext cx="12618252" cy="1828800"/>
          </a:xfrm>
        </p:spPr>
        <p:txBody>
          <a:bodyPr/>
          <a:lstStyle>
            <a:lvl1pPr marL="0" indent="0">
              <a:buNone/>
              <a:defRPr sz="2824">
                <a:solidFill>
                  <a:schemeClr val="bg1"/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7A0B79CA-C4D9-4908-8B03-07B20BD050DE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389120"/>
            <a:ext cx="12801600" cy="1097280"/>
          </a:xfrm>
        </p:spPr>
        <p:txBody>
          <a:bodyPr tIns="91440" bIns="91440"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6EFAE-173A-431F-8B79-18B410985F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73"/>
          <a:stretch/>
        </p:blipFill>
        <p:spPr>
          <a:xfrm>
            <a:off x="-2868803" y="-1"/>
            <a:ext cx="17499203" cy="8229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D2E6861D-08F0-455C-ABA0-53DFF2F796CF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2797242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rgbClr val="004E59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4EBA0-C440-4D49-AAB8-E1ECDF6B6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4"/>
            <a:ext cx="14630400" cy="8229600"/>
          </a:xfrm>
          <a:prstGeom prst="rect">
            <a:avLst/>
          </a:prstGeom>
          <a:solidFill>
            <a:srgbClr val="004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605" y="5508192"/>
            <a:ext cx="12618252" cy="1798707"/>
          </a:xfrm>
        </p:spPr>
        <p:txBody>
          <a:bodyPr/>
          <a:lstStyle>
            <a:lvl1pPr marL="0" indent="0">
              <a:buNone/>
              <a:defRPr sz="28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  <a:lvl2pPr marL="537942" indent="0">
              <a:buNone/>
              <a:defRPr sz="2353">
                <a:solidFill>
                  <a:schemeClr val="tx1">
                    <a:tint val="75000"/>
                  </a:schemeClr>
                </a:solidFill>
              </a:defRPr>
            </a:lvl2pPr>
            <a:lvl3pPr marL="1075883" indent="0">
              <a:buNone/>
              <a:defRPr sz="2118">
                <a:solidFill>
                  <a:schemeClr val="tx1">
                    <a:tint val="75000"/>
                  </a:schemeClr>
                </a:solidFill>
              </a:defRPr>
            </a:lvl3pPr>
            <a:lvl4pPr marL="1613825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4pPr>
            <a:lvl5pPr marL="2151766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5pPr>
            <a:lvl6pPr marL="2689708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6pPr>
            <a:lvl7pPr marL="3227649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7pPr>
            <a:lvl8pPr marL="3765591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8pPr>
            <a:lvl9pPr marL="4303532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9A828875-DE2A-4007-BCB0-00064EAA777B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604" y="3576868"/>
            <a:ext cx="13446435" cy="1075862"/>
          </a:xfrm>
        </p:spPr>
        <p:txBody>
          <a:bodyPr anchor="t" anchorCtr="0">
            <a:noAutofit/>
          </a:bodyPr>
          <a:lstStyle>
            <a:lvl1pPr algn="l">
              <a:defRPr sz="6354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C61EA-4242-4C46-82F7-F70F2018C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480" y="7680960"/>
            <a:ext cx="845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F79BA1C-FAB8-4D2A-946A-62324E933EF1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11977005" cy="9817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4630400" cy="1188720"/>
          </a:xfrm>
          <a:prstGeom prst="rect">
            <a:avLst/>
          </a:prstGeom>
          <a:solidFill>
            <a:srgbClr val="004E59"/>
          </a:solidFill>
          <a:ln>
            <a:solidFill>
              <a:srgbClr val="026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algn="ctr"/>
            <a:endParaRPr lang="en-US" sz="2118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2984480" y="7680960"/>
            <a:ext cx="85189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13716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71600"/>
            <a:ext cx="137160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8167"/>
            <a:ext cx="329215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6C1EC331-590E-4679-816A-DCB458BBD7AB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089" y="7628167"/>
            <a:ext cx="4938227" cy="4370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3120" y="7628166"/>
            <a:ext cx="64008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2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33" r:id="rId2"/>
    <p:sldLayoutId id="2147483731" r:id="rId3"/>
    <p:sldLayoutId id="2147483732" r:id="rId4"/>
    <p:sldLayoutId id="2147483734" r:id="rId5"/>
    <p:sldLayoutId id="2147483730" r:id="rId6"/>
    <p:sldLayoutId id="2147483714" r:id="rId7"/>
    <p:sldLayoutId id="2147483715" r:id="rId8"/>
    <p:sldLayoutId id="2147483716" r:id="rId9"/>
    <p:sldLayoutId id="2147483738" r:id="rId10"/>
    <p:sldLayoutId id="2147483718" r:id="rId11"/>
    <p:sldLayoutId id="2147483735" r:id="rId12"/>
    <p:sldLayoutId id="2147483736" r:id="rId13"/>
    <p:sldLayoutId id="2147483737" r:id="rId14"/>
    <p:sldLayoutId id="2147483717" r:id="rId15"/>
    <p:sldLayoutId id="2147483719" r:id="rId16"/>
    <p:sldLayoutId id="2147483720" r:id="rId17"/>
    <p:sldLayoutId id="2147483721" r:id="rId18"/>
    <p:sldLayoutId id="2147483713" r:id="rId19"/>
    <p:sldLayoutId id="2147483722" r:id="rId20"/>
    <p:sldLayoutId id="2147483723" r:id="rId21"/>
    <p:sldLayoutId id="2147483724" r:id="rId22"/>
    <p:sldLayoutId id="2147483726" r:id="rId23"/>
    <p:sldLayoutId id="2147483729" r:id="rId24"/>
  </p:sldLayoutIdLst>
  <p:hf sldNum="0" hdr="0" ftr="0" dt="0"/>
  <p:txStyles>
    <p:titleStyle>
      <a:lvl1pPr algn="l" defTabSz="1075883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971" indent="-268971" algn="l" defTabSz="1075883" rtl="0" eaLnBrk="1" latinLnBrk="0" hangingPunct="1">
        <a:lnSpc>
          <a:spcPct val="90000"/>
        </a:lnSpc>
        <a:spcBef>
          <a:spcPts val="1177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806912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344854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882795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420737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7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958678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496620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4034561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572503" indent="-268971" algn="l" defTabSz="1075883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3794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75883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13825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51766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689708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27649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765591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03532" algn="l" defTabSz="1075883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of Lake County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E508DA-8460-4788-8000-47A2BE6DA870}"/>
              </a:ext>
            </a:extLst>
          </p:cNvPr>
          <p:cNvSpPr/>
          <p:nvPr/>
        </p:nvSpPr>
        <p:spPr>
          <a:xfrm>
            <a:off x="457200" y="2761141"/>
            <a:ext cx="9844088" cy="386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We Did</a:t>
            </a:r>
          </a:p>
          <a:p>
            <a:r>
              <a:rPr lang="en-US" sz="19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</a:t>
            </a: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supported CLC by engaging in two key project phases, beginning with a comprehensive discovery phase.</a:t>
            </a:r>
          </a:p>
          <a:p>
            <a:endParaRPr lang="en-US" sz="19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9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Discovery</a:t>
            </a:r>
          </a:p>
          <a:p>
            <a:r>
              <a:rPr lang="en-US" sz="19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</a:t>
            </a: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worked directly with key stakeholders at CLC to understand how their business objectives would be serviced by functionality within O365. </a:t>
            </a:r>
            <a:r>
              <a:rPr lang="en-US" sz="19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Affirma</a:t>
            </a: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provided detailed Recommendations, along with a Roadmap document that clearly outlined an implementation strategy for a SharePoint Intranet and highly custom functionality in Microsoft Teams.</a:t>
            </a:r>
          </a:p>
          <a:p>
            <a:r>
              <a:rPr lang="en-US" sz="19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FE7EEF-A562-49F9-9BB4-452D8222403E}"/>
              </a:ext>
            </a:extLst>
          </p:cNvPr>
          <p:cNvSpPr/>
          <p:nvPr/>
        </p:nvSpPr>
        <p:spPr>
          <a:xfrm>
            <a:off x="457200" y="1278056"/>
            <a:ext cx="7529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 b="1" dirty="0">
                <a:solidFill>
                  <a:srgbClr val="0096A9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Who They Are?</a:t>
            </a:r>
            <a:endParaRPr lang="en-US" sz="20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1EF1DC-9AE1-4189-BD13-95E2FADE1B46}"/>
              </a:ext>
            </a:extLst>
          </p:cNvPr>
          <p:cNvSpPr/>
          <p:nvPr/>
        </p:nvSpPr>
        <p:spPr>
          <a:xfrm>
            <a:off x="457201" y="1799557"/>
            <a:ext cx="908685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College of Lake County is a public college with a variety of programs serving the area of Grayslake, IL, just a 1-hour drive from Chicago.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EB79DF-0219-4707-9233-14669888B2E4}"/>
              </a:ext>
            </a:extLst>
          </p:cNvPr>
          <p:cNvSpPr/>
          <p:nvPr/>
        </p:nvSpPr>
        <p:spPr>
          <a:xfrm>
            <a:off x="457200" y="6174408"/>
            <a:ext cx="137160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Developed a custom Teams Provisioning solution that automatically creates Teams based on a specifically developed template, including automating integrations with additional tools such as MS Planner.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Created a </a:t>
            </a:r>
            <a:r>
              <a:rPr lang="en-US" sz="19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PowerApp</a:t>
            </a: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form allowing users to submit requests for new Teams to be provisioned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Configured a </a:t>
            </a:r>
            <a:r>
              <a:rPr lang="en-US" sz="19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PowerAutomate</a:t>
            </a:r>
            <a:r>
              <a:rPr lang="en-US" sz="1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workflow that notifies IT managers of the submitted request and allows them to approve/deny the creation of a new team.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35A98-3B06-4BF4-BB13-C25414A71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051" y="2302293"/>
            <a:ext cx="5098305" cy="9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of Lake County - Continued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9CA5A-B6D7-40E9-BE51-8DC444C0CA89}"/>
              </a:ext>
            </a:extLst>
          </p:cNvPr>
          <p:cNvSpPr/>
          <p:nvPr/>
        </p:nvSpPr>
        <p:spPr>
          <a:xfrm>
            <a:off x="512972" y="1677131"/>
            <a:ext cx="2611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Proposed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0468B-1C6C-46A8-8088-21AA6637CC89}"/>
              </a:ext>
            </a:extLst>
          </p:cNvPr>
          <p:cNvSpPr/>
          <p:nvPr/>
        </p:nvSpPr>
        <p:spPr>
          <a:xfrm>
            <a:off x="8823337" y="1684216"/>
            <a:ext cx="7315200" cy="7244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PowerApp</a:t>
            </a:r>
            <a:r>
              <a:rPr lang="en-US" sz="18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Form</a:t>
            </a:r>
          </a:p>
          <a:p>
            <a:endParaRPr lang="en-US" b="1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3CFCC3B-DD4D-460E-B421-D7D00B20D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1" y="2238922"/>
            <a:ext cx="5157019" cy="4701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C2014-0ADF-42A6-B1B0-BE866EF57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37" y="2046463"/>
            <a:ext cx="3492679" cy="5162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4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of Lake County - Continued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64078-5032-4324-95D1-520B10AB2567}"/>
              </a:ext>
            </a:extLst>
          </p:cNvPr>
          <p:cNvSpPr/>
          <p:nvPr/>
        </p:nvSpPr>
        <p:spPr>
          <a:xfrm>
            <a:off x="672583" y="1908901"/>
            <a:ext cx="207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Planner Template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035DE1-4547-4485-ADE2-58E89594F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3" y="2355966"/>
            <a:ext cx="6253630" cy="351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72D97A-6481-4586-AF59-3B32848B0F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87" y="2355966"/>
            <a:ext cx="6253630" cy="3517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8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8F94-B25D-4165-A05B-C919FE1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College of Lake County - Continued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744180-3F1C-4DBF-89FE-890FB1084BB2}"/>
              </a:ext>
            </a:extLst>
          </p:cNvPr>
          <p:cNvSpPr/>
          <p:nvPr/>
        </p:nvSpPr>
        <p:spPr>
          <a:xfrm>
            <a:off x="313362" y="1845351"/>
            <a:ext cx="3183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Teams Navigation Template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98B046-10A8-4231-8EB6-271BCCAE4D1D}"/>
              </a:ext>
            </a:extLst>
          </p:cNvPr>
          <p:cNvSpPr/>
          <p:nvPr/>
        </p:nvSpPr>
        <p:spPr>
          <a:xfrm>
            <a:off x="7315200" y="1845351"/>
            <a:ext cx="2292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800" b="1" dirty="0">
                <a:solidFill>
                  <a:srgbClr val="0096A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Site Template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520E1C-8404-4766-970F-8D3AD371B0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2" y="2336964"/>
            <a:ext cx="6726535" cy="378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9FB7AC-17CD-418E-B310-25E2E2A9A8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336964"/>
            <a:ext cx="6726535" cy="378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Affir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5A5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firma_QBR-CI_FY18 Q2_Prep(Updated)" id="{60F98659-98E9-4C4D-9310-9510EF3F70E3}" vid="{65065986-2AC3-4681-8D2A-70BCEC6AD5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usinessUnit xmlns="f0ee8362-fa7e-4bc9-ab88-7dcfb17cb19b">
      <Value>Modern Workplace</Value>
    </BusinessUnit>
    <Solutions xmlns="f0ee8362-fa7e-4bc9-ab88-7dcfb17cb19b" xsi:nil="true"/>
    <Industries xmlns="f0ee8362-fa7e-4bc9-ab88-7dcfb17cb19b">
      <Value>Education</Value>
    </Industries>
    <Notes0 xmlns="f0ee8362-fa7e-4bc9-ab88-7dcfb17cb19b" xsi:nil="true"/>
    <Named_x0020_Account xmlns="f0ee8362-fa7e-4bc9-ab88-7dcfb17cb19b" xsi:nil="true"/>
    <PlatTech xmlns="f0ee8362-fa7e-4bc9-ab88-7dcfb17cb19b">
      <Value>Power Apps</Value>
      <Value>Teams</Value>
    </PlatTech>
    <ApprovedByClient xmlns="f0ee8362-fa7e-4bc9-ab88-7dcfb17cb19b">false</ApprovedByClient>
    <ProjectCompletionDate xmlns="f0ee8362-fa7e-4bc9-ab88-7dcfb17cb19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2A94E4A4-1B32-4A3C-847A-E2AB390C5201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f4f05ad6-f98d-4e2a-b2ed-857264a3b0b7"/>
    <ds:schemaRef ds:uri="http://purl.org/dc/dcmitype/"/>
    <ds:schemaRef ds:uri="a2ae8598-1491-4222-bd63-d360c4e2883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57972b2-b7ed-48bc-bbb4-0804bacba9d2"/>
    <ds:schemaRef ds:uri="54243e05-8da7-404c-85e0-0480aaa26276"/>
  </ds:schemaRefs>
</ds:datastoreItem>
</file>

<file path=customXml/itemProps2.xml><?xml version="1.0" encoding="utf-8"?>
<ds:datastoreItem xmlns:ds="http://schemas.openxmlformats.org/officeDocument/2006/customXml" ds:itemID="{8424D924-4C4F-474D-A47F-CD4C44255C9A}"/>
</file>

<file path=customXml/itemProps3.xml><?xml version="1.0" encoding="utf-8"?>
<ds:datastoreItem xmlns:ds="http://schemas.openxmlformats.org/officeDocument/2006/customXml" ds:itemID="{D6ED2471-C0D2-48AF-8C82-8EA403FA2F5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E7FFB59-3EA4-4ADA-9EDA-D6B9FDE3BF9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57740</TotalTime>
  <Words>212</Words>
  <Application>Microsoft Office PowerPoint</Application>
  <PresentationFormat>Custom</PresentationFormat>
  <Paragraphs>24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Custom Design</vt:lpstr>
      <vt:lpstr>College of Lake County</vt:lpstr>
      <vt:lpstr>College of Lake County - Continued</vt:lpstr>
      <vt:lpstr>College of Lake County - Continued</vt:lpstr>
      <vt:lpstr>College of Lake County - Continued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CMC Proposal</dc:title>
  <dc:creator>Nory Kotrasa</dc:creator>
  <cp:lastModifiedBy>Shay Hendrick</cp:lastModifiedBy>
  <cp:revision>3229</cp:revision>
  <cp:lastPrinted>2016-10-17T19:50:15Z</cp:lastPrinted>
  <dcterms:created xsi:type="dcterms:W3CDTF">2013-12-05T17:26:23Z</dcterms:created>
  <dcterms:modified xsi:type="dcterms:W3CDTF">2021-01-05T23:41:01Z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v-arri@microsoft.com</vt:lpwstr>
  </property>
  <property fmtid="{D5CDD505-2E9C-101B-9397-08002B2CF9AE}" pid="6" name="MSIP_Label_f42aa342-8706-4288-bd11-ebb85995028c_SetDate">
    <vt:lpwstr>2018-03-24T00:14:12.0998485Z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SourceUrl">
    <vt:lpwstr/>
  </property>
  <property fmtid="{D5CDD505-2E9C-101B-9397-08002B2CF9AE}" pid="16" name="_SharedFileIndex">
    <vt:lpwstr/>
  </property>
  <property fmtid="{D5CDD505-2E9C-101B-9397-08002B2CF9AE}" pid="17" name="Business Unit">
    <vt:lpwstr/>
  </property>
  <property fmtid="{D5CDD505-2E9C-101B-9397-08002B2CF9AE}" pid="18" name="Industry">
    <vt:lpwstr>58;#Education|385ce81e-4183-41eb-b473-ecd18f79329c</vt:lpwstr>
  </property>
  <property fmtid="{D5CDD505-2E9C-101B-9397-08002B2CF9AE}" pid="19" name="Service_x0020_Offering">
    <vt:lpwstr/>
  </property>
  <property fmtid="{D5CDD505-2E9C-101B-9397-08002B2CF9AE}" pid="20" name="Business_x0020_Unit">
    <vt:lpwstr/>
  </property>
  <property fmtid="{D5CDD505-2E9C-101B-9397-08002B2CF9AE}" pid="21" name="_ExtendedDescription">
    <vt:lpwstr/>
  </property>
  <property fmtid="{D5CDD505-2E9C-101B-9397-08002B2CF9AE}" pid="22" name="Service Offering">
    <vt:lpwstr/>
  </property>
  <property fmtid="{D5CDD505-2E9C-101B-9397-08002B2CF9AE}" pid="23" name="Category">
    <vt:lpwstr>6;#Case Study|8faa0ad1-25f0-4f56-8e38-f60e20c455d6</vt:lpwstr>
  </property>
  <property fmtid="{D5CDD505-2E9C-101B-9397-08002B2CF9AE}" pid="24" name="Order">
    <vt:r8>41400</vt:r8>
  </property>
  <property fmtid="{D5CDD505-2E9C-101B-9397-08002B2CF9AE}" pid="25" name="SO">
    <vt:lpwstr>37;#;#39;#;#42;#</vt:lpwstr>
  </property>
  <property fmtid="{D5CDD505-2E9C-101B-9397-08002B2CF9AE}" pid="26" name="SharedWithUsers">
    <vt:lpwstr>686;#Mehrad Moeini;#71;#Sam Culver</vt:lpwstr>
  </property>
  <property fmtid="{D5CDD505-2E9C-101B-9397-08002B2CF9AE}" pid="27" name="TriggerFlowInfo">
    <vt:lpwstr/>
  </property>
</Properties>
</file>